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5143500" cy="91440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0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701"/>
  </p:normalViewPr>
  <p:slideViewPr>
    <p:cSldViewPr snapToGrid="0" snapToObjects="1">
      <p:cViewPr>
        <p:scale>
          <a:sx n="113" d="100"/>
          <a:sy n="113" d="100"/>
        </p:scale>
        <p:origin x="12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51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5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83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15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0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21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94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4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21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327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03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44808-C3E5-A444-9987-506411668FE8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DF2E-43F4-E04B-8F0B-E0DB5971261B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63673" y="2907776"/>
            <a:ext cx="2098551" cy="4267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dirty="0" err="1" smtClean="0">
                <a:solidFill>
                  <a:schemeClr val="tx1"/>
                </a:solidFill>
              </a:rPr>
              <a:t>Text</a:t>
            </a:r>
            <a:endParaRPr lang="en-US" altLang="pt-BR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71600"/>
            <a:ext cx="5143500" cy="432048"/>
          </a:xfrm>
        </p:spPr>
        <p:txBody>
          <a:bodyPr>
            <a:normAutofit/>
          </a:bodyPr>
          <a:lstStyle/>
          <a:p>
            <a:r>
              <a:rPr lang="pt-BR" altLang="pt-BR" sz="1800" dirty="0" smtClean="0">
                <a:solidFill>
                  <a:schemeClr val="accent5">
                    <a:lumMod val="50000"/>
                  </a:schemeClr>
                </a:solidFill>
              </a:rPr>
              <a:t>Autores/Companhias | </a:t>
            </a:r>
            <a:r>
              <a:rPr lang="pt-BR" altLang="pt-BR" sz="1800" dirty="0" err="1" smtClean="0">
                <a:solidFill>
                  <a:schemeClr val="accent5">
                    <a:lumMod val="50000"/>
                  </a:schemeClr>
                </a:solidFill>
              </a:rPr>
              <a:t>Authors</a:t>
            </a:r>
            <a:r>
              <a:rPr lang="pt-BR" altLang="pt-BR" sz="1800" dirty="0" smtClean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pt-BR" altLang="pt-BR" sz="1800" dirty="0" err="1" smtClean="0">
                <a:solidFill>
                  <a:schemeClr val="accent5">
                    <a:lumMod val="50000"/>
                  </a:schemeClr>
                </a:solidFill>
              </a:rPr>
              <a:t>Companies</a:t>
            </a:r>
            <a:endParaRPr lang="en-US" altLang="pt-BR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Retângulo 9"/>
          <p:cNvSpPr/>
          <p:nvPr/>
        </p:nvSpPr>
        <p:spPr>
          <a:xfrm>
            <a:off x="2109113" y="1393074"/>
            <a:ext cx="925274" cy="57606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>
              <a:defRPr/>
            </a:pPr>
            <a:r>
              <a:rPr lang="pt-BR" sz="1000" b="1" kern="0" dirty="0">
                <a:solidFill>
                  <a:prstClr val="black"/>
                </a:solidFill>
              </a:rPr>
              <a:t>Logo</a:t>
            </a:r>
            <a:endParaRPr lang="pt-BR" sz="1000" kern="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pt-BR" sz="900" i="1" kern="0" dirty="0">
                <a:solidFill>
                  <a:prstClr val="black"/>
                </a:solidFill>
              </a:rPr>
              <a:t>Maximal </a:t>
            </a:r>
            <a:r>
              <a:rPr lang="pt-BR" sz="900" i="1" kern="0" dirty="0" err="1" smtClean="0">
                <a:solidFill>
                  <a:prstClr val="black"/>
                </a:solidFill>
              </a:rPr>
              <a:t>size</a:t>
            </a:r>
            <a:endParaRPr lang="pt-BR" sz="900" i="1" kern="0" dirty="0" smtClean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pt-BR" sz="900" i="1" kern="0" dirty="0" smtClean="0">
                <a:solidFill>
                  <a:prstClr val="black"/>
                </a:solidFill>
              </a:rPr>
              <a:t> </a:t>
            </a:r>
            <a:r>
              <a:rPr lang="pt-BR" sz="900" i="1" kern="0" dirty="0" err="1">
                <a:solidFill>
                  <a:prstClr val="black"/>
                </a:solidFill>
              </a:rPr>
              <a:t>of</a:t>
            </a:r>
            <a:r>
              <a:rPr lang="pt-BR" sz="900" i="1" kern="0" dirty="0">
                <a:solidFill>
                  <a:prstClr val="black"/>
                </a:solidFill>
              </a:rPr>
              <a:t> </a:t>
            </a:r>
            <a:r>
              <a:rPr lang="pt-BR" sz="900" i="1" kern="0" dirty="0" err="1">
                <a:solidFill>
                  <a:prstClr val="black"/>
                </a:solidFill>
              </a:rPr>
              <a:t>each</a:t>
            </a:r>
            <a:r>
              <a:rPr lang="pt-BR" sz="900" i="1" kern="0" dirty="0">
                <a:solidFill>
                  <a:prstClr val="black"/>
                </a:solidFill>
              </a:rPr>
              <a:t> logo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808663" y="2907776"/>
            <a:ext cx="2098551" cy="4267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dirty="0" err="1" smtClean="0">
                <a:solidFill>
                  <a:schemeClr val="tx1"/>
                </a:solidFill>
              </a:rPr>
              <a:t>Text</a:t>
            </a:r>
            <a:endParaRPr lang="en-US" altLang="pt-BR" dirty="0">
              <a:solidFill>
                <a:schemeClr val="tx1"/>
              </a:solidFill>
            </a:endParaRPr>
          </a:p>
        </p:txBody>
      </p:sp>
      <p:sp>
        <p:nvSpPr>
          <p:cNvPr id="11" name="CaixaDeTexto 15"/>
          <p:cNvSpPr txBox="1"/>
          <p:nvPr/>
        </p:nvSpPr>
        <p:spPr>
          <a:xfrm>
            <a:off x="49182" y="8831331"/>
            <a:ext cx="1614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Título resumido </a:t>
            </a:r>
            <a:r>
              <a:rPr lang="pt-BR" sz="1000" dirty="0" smtClean="0">
                <a:cs typeface="Arial" pitchFamily="34" charset="0"/>
              </a:rPr>
              <a:t>| AUTORES</a:t>
            </a:r>
            <a:endParaRPr lang="pt-BR" sz="1000" dirty="0">
              <a:cs typeface="Arial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650207"/>
            <a:ext cx="51435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2000" b="1" dirty="0" smtClean="0">
                <a:solidFill>
                  <a:schemeClr val="accent5">
                    <a:lumMod val="50000"/>
                  </a:schemeClr>
                </a:solidFill>
              </a:rPr>
              <a:t>Título / </a:t>
            </a:r>
            <a:r>
              <a:rPr lang="pt-BR" altLang="pt-BR" sz="2000" b="1" dirty="0" err="1" smtClean="0">
                <a:solidFill>
                  <a:schemeClr val="accent5">
                    <a:lumMod val="50000"/>
                  </a:schemeClr>
                </a:solidFill>
              </a:rPr>
              <a:t>Title</a:t>
            </a:r>
            <a:endParaRPr lang="en-US" altLang="pt-BR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06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63673" y="853198"/>
            <a:ext cx="2098551" cy="7534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dirty="0" err="1" smtClean="0">
                <a:solidFill>
                  <a:schemeClr val="tx1"/>
                </a:solidFill>
              </a:rPr>
              <a:t>Text</a:t>
            </a:r>
            <a:endParaRPr lang="en-US" altLang="pt-BR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808663" y="853198"/>
            <a:ext cx="2098551" cy="7534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dirty="0" err="1" smtClean="0">
                <a:solidFill>
                  <a:schemeClr val="tx1"/>
                </a:solidFill>
              </a:rPr>
              <a:t>Text</a:t>
            </a:r>
            <a:endParaRPr lang="en-US" altLang="pt-BR" dirty="0">
              <a:solidFill>
                <a:schemeClr val="tx1"/>
              </a:solidFill>
            </a:endParaRPr>
          </a:p>
        </p:txBody>
      </p:sp>
      <p:sp>
        <p:nvSpPr>
          <p:cNvPr id="4" name="CaixaDeTexto 15"/>
          <p:cNvSpPr txBox="1"/>
          <p:nvPr/>
        </p:nvSpPr>
        <p:spPr>
          <a:xfrm>
            <a:off x="49182" y="8831331"/>
            <a:ext cx="1614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Título resumido </a:t>
            </a:r>
            <a:r>
              <a:rPr lang="pt-BR" sz="1000" dirty="0" smtClean="0">
                <a:cs typeface="Arial" pitchFamily="34" charset="0"/>
              </a:rPr>
              <a:t>| AUTORES</a:t>
            </a:r>
            <a:endParaRPr lang="pt-BR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2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5"/>
          <p:cNvSpPr txBox="1"/>
          <p:nvPr/>
        </p:nvSpPr>
        <p:spPr>
          <a:xfrm>
            <a:off x="49182" y="8831331"/>
            <a:ext cx="1614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Título resumido </a:t>
            </a:r>
            <a:r>
              <a:rPr lang="pt-BR" sz="1000" dirty="0" smtClean="0">
                <a:cs typeface="Arial" pitchFamily="34" charset="0"/>
              </a:rPr>
              <a:t>| AUTORES</a:t>
            </a:r>
            <a:endParaRPr lang="pt-BR" sz="1000" dirty="0"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3673" y="853198"/>
            <a:ext cx="2098551" cy="7534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dirty="0" err="1" smtClean="0">
                <a:solidFill>
                  <a:schemeClr val="tx1"/>
                </a:solidFill>
              </a:rPr>
              <a:t>Text</a:t>
            </a:r>
            <a:endParaRPr lang="en-US" altLang="pt-BR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08663" y="853198"/>
            <a:ext cx="2098551" cy="7534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dirty="0" err="1" smtClean="0">
                <a:solidFill>
                  <a:schemeClr val="tx1"/>
                </a:solidFill>
              </a:rPr>
              <a:t>Text</a:t>
            </a:r>
            <a:endParaRPr lang="en-US" alt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31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5"/>
          <p:cNvSpPr txBox="1"/>
          <p:nvPr/>
        </p:nvSpPr>
        <p:spPr>
          <a:xfrm>
            <a:off x="49182" y="8831331"/>
            <a:ext cx="1614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Título resumido </a:t>
            </a:r>
            <a:r>
              <a:rPr lang="pt-BR" sz="1000" dirty="0" smtClean="0">
                <a:cs typeface="Arial" pitchFamily="34" charset="0"/>
              </a:rPr>
              <a:t>| AUTORES</a:t>
            </a:r>
            <a:endParaRPr lang="pt-BR" sz="1000" dirty="0"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3673" y="853198"/>
            <a:ext cx="2098551" cy="7534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dirty="0" err="1" smtClean="0">
                <a:solidFill>
                  <a:schemeClr val="tx1"/>
                </a:solidFill>
              </a:rPr>
              <a:t>Text</a:t>
            </a:r>
            <a:endParaRPr lang="en-US" altLang="pt-BR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08663" y="853198"/>
            <a:ext cx="2098551" cy="7534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dirty="0" err="1" smtClean="0">
                <a:solidFill>
                  <a:schemeClr val="tx1"/>
                </a:solidFill>
              </a:rPr>
              <a:t>Text</a:t>
            </a:r>
            <a:endParaRPr lang="en-US" alt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65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5928" y="982133"/>
            <a:ext cx="4831644" cy="7315200"/>
          </a:xfrm>
          <a:prstGeom prst="rect">
            <a:avLst/>
          </a:prstGeom>
          <a:solidFill>
            <a:srgbClr val="BE0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695575" y="1298977"/>
            <a:ext cx="37523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INSTRUCTIONS</a:t>
            </a:r>
            <a:endParaRPr lang="pt-BR" b="1" dirty="0">
              <a:solidFill>
                <a:schemeClr val="bg1"/>
              </a:solidFill>
            </a:endParaRPr>
          </a:p>
          <a:p>
            <a:pPr algn="ctr"/>
            <a:endParaRPr lang="pt-BR" b="1" dirty="0">
              <a:solidFill>
                <a:schemeClr val="bg1"/>
              </a:solidFill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</a:rPr>
              <a:t>Maximum </a:t>
            </a:r>
            <a:r>
              <a:rPr lang="en-US" i="1" dirty="0" smtClean="0">
                <a:solidFill>
                  <a:schemeClr val="bg1"/>
                </a:solidFill>
              </a:rPr>
              <a:t>number of </a:t>
            </a:r>
            <a:r>
              <a:rPr lang="en-US" i="1" dirty="0" smtClean="0">
                <a:solidFill>
                  <a:schemeClr val="bg1"/>
                </a:solidFill>
              </a:rPr>
              <a:t>pages, 04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Máximo</a:t>
            </a:r>
            <a:r>
              <a:rPr lang="en-US" dirty="0" smtClean="0">
                <a:solidFill>
                  <a:schemeClr val="bg1"/>
                </a:solidFill>
              </a:rPr>
              <a:t> de 4 </a:t>
            </a:r>
            <a:r>
              <a:rPr lang="en-US" dirty="0" err="1" smtClean="0">
                <a:solidFill>
                  <a:schemeClr val="bg1"/>
                </a:solidFill>
              </a:rPr>
              <a:t>páginas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</a:rPr>
              <a:t>Logo </a:t>
            </a:r>
            <a:r>
              <a:rPr lang="en-US" i="1" dirty="0">
                <a:solidFill>
                  <a:schemeClr val="bg1"/>
                </a:solidFill>
              </a:rPr>
              <a:t>only on the first </a:t>
            </a:r>
            <a:r>
              <a:rPr lang="en-US" i="1" dirty="0" smtClean="0">
                <a:solidFill>
                  <a:schemeClr val="bg1"/>
                </a:solidFill>
              </a:rPr>
              <a:t>page;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Marcas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apenas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primeira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página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</a:rPr>
              <a:t>This </a:t>
            </a:r>
            <a:r>
              <a:rPr lang="en-US" i="1" dirty="0">
                <a:solidFill>
                  <a:schemeClr val="bg1"/>
                </a:solidFill>
              </a:rPr>
              <a:t>poster will be </a:t>
            </a:r>
            <a:r>
              <a:rPr lang="en-US" i="1" dirty="0" smtClean="0">
                <a:solidFill>
                  <a:schemeClr val="bg1"/>
                </a:solidFill>
              </a:rPr>
              <a:t>presented </a:t>
            </a:r>
            <a:r>
              <a:rPr lang="en-US" i="1" dirty="0">
                <a:solidFill>
                  <a:schemeClr val="bg1"/>
                </a:solidFill>
              </a:rPr>
              <a:t>in a </a:t>
            </a:r>
            <a:r>
              <a:rPr lang="en-US" i="1" dirty="0" smtClean="0">
                <a:solidFill>
                  <a:schemeClr val="bg1"/>
                </a:solidFill>
              </a:rPr>
              <a:t>monitor. No need to </a:t>
            </a:r>
            <a:r>
              <a:rPr lang="en-US" i="1" dirty="0" smtClean="0">
                <a:solidFill>
                  <a:schemeClr val="bg1"/>
                </a:solidFill>
              </a:rPr>
              <a:t>print;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O poster </a:t>
            </a:r>
            <a:r>
              <a:rPr lang="en-US" dirty="0" err="1" smtClean="0">
                <a:solidFill>
                  <a:schemeClr val="bg1"/>
                </a:solidFill>
              </a:rPr>
              <a:t>será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apresentado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em</a:t>
            </a:r>
            <a:r>
              <a:rPr lang="en-US" dirty="0" smtClean="0">
                <a:solidFill>
                  <a:schemeClr val="bg1"/>
                </a:solidFill>
              </a:rPr>
              <a:t> monitor. </a:t>
            </a:r>
            <a:r>
              <a:rPr lang="en-US" dirty="0" err="1" smtClean="0">
                <a:solidFill>
                  <a:schemeClr val="bg1"/>
                </a:solidFill>
              </a:rPr>
              <a:t>Não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é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preciso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imprimir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</a:rPr>
              <a:t>Bring </a:t>
            </a:r>
            <a:r>
              <a:rPr lang="en-US" i="1" dirty="0">
                <a:solidFill>
                  <a:schemeClr val="bg1"/>
                </a:solidFill>
              </a:rPr>
              <a:t>the digital archive whit </a:t>
            </a:r>
            <a:r>
              <a:rPr lang="en-US" i="1" dirty="0" smtClean="0">
                <a:solidFill>
                  <a:schemeClr val="bg1"/>
                </a:solidFill>
              </a:rPr>
              <a:t>you;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Traga</a:t>
            </a:r>
            <a:r>
              <a:rPr lang="en-US" dirty="0" smtClean="0">
                <a:solidFill>
                  <a:schemeClr val="bg1"/>
                </a:solidFill>
              </a:rPr>
              <a:t> o </a:t>
            </a:r>
            <a:r>
              <a:rPr lang="en-US" dirty="0" err="1" smtClean="0">
                <a:solidFill>
                  <a:schemeClr val="bg1"/>
                </a:solidFill>
              </a:rPr>
              <a:t>arquivo</a:t>
            </a:r>
            <a:r>
              <a:rPr lang="en-US" dirty="0" smtClean="0">
                <a:solidFill>
                  <a:schemeClr val="bg1"/>
                </a:solidFill>
              </a:rPr>
              <a:t> digital com </a:t>
            </a:r>
            <a:r>
              <a:rPr lang="en-US" dirty="0" err="1" smtClean="0">
                <a:solidFill>
                  <a:schemeClr val="bg1"/>
                </a:solidFill>
              </a:rPr>
              <a:t>você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</a:rPr>
              <a:t>Delete this page after finishing the poster.</a:t>
            </a:r>
            <a:br>
              <a:rPr lang="en-US" i="1" dirty="0" smtClean="0">
                <a:solidFill>
                  <a:schemeClr val="bg1"/>
                </a:solidFill>
              </a:rPr>
            </a:br>
            <a:r>
              <a:rPr lang="en-US" dirty="0" err="1" smtClean="0">
                <a:solidFill>
                  <a:schemeClr val="bg1"/>
                </a:solidFill>
              </a:rPr>
              <a:t>Apague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esta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página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finalizar</a:t>
            </a:r>
            <a:r>
              <a:rPr lang="en-US" dirty="0" smtClean="0">
                <a:solidFill>
                  <a:schemeClr val="bg1"/>
                </a:solidFill>
              </a:rPr>
              <a:t> o poster.</a:t>
            </a:r>
            <a:endParaRPr lang="pt-B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199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111</Words>
  <Application>Microsoft Macintosh PowerPoint</Application>
  <PresentationFormat>Apresentação na tela (16:9)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Usuário do Microsoft Office</cp:lastModifiedBy>
  <cp:revision>3</cp:revision>
  <dcterms:created xsi:type="dcterms:W3CDTF">2024-05-06T15:29:59Z</dcterms:created>
  <dcterms:modified xsi:type="dcterms:W3CDTF">2024-05-06T15:56:44Z</dcterms:modified>
</cp:coreProperties>
</file>