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pt-BR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01"/>
  </p:normalViewPr>
  <p:slideViewPr>
    <p:cSldViewPr snapToGrid="0" snapToObjects="1">
      <p:cViewPr varScale="1">
        <p:scale>
          <a:sx n="130" d="100"/>
          <a:sy n="130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91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06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6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09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33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09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6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49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32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11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24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ECA7C-7A7B-5E4B-ACEE-A0B916F566ED}" type="datetimeFigureOut">
              <a:rPr lang="pt-BR" smtClean="0"/>
              <a:t>04/05/2024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F8580-7C54-B74B-98A3-73E814C04676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16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073445" y="521110"/>
            <a:ext cx="3696930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AUTORES / EMPRESAS</a:t>
            </a:r>
          </a:p>
          <a:p>
            <a:pPr algn="ctr"/>
            <a:r>
              <a:rPr lang="pt-BR" sz="2000" dirty="0" smtClean="0"/>
              <a:t>AUTHORS / COMPANIES</a:t>
            </a:r>
            <a:endParaRPr lang="pt-BR" sz="2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5073445" y="1509252"/>
            <a:ext cx="369693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TÍTULO / TITLE</a:t>
            </a:r>
            <a:endParaRPr lang="pt-BR" sz="2000" b="1" dirty="0"/>
          </a:p>
        </p:txBody>
      </p:sp>
      <p:sp>
        <p:nvSpPr>
          <p:cNvPr id="8" name="Retângulo 9"/>
          <p:cNvSpPr/>
          <p:nvPr/>
        </p:nvSpPr>
        <p:spPr>
          <a:xfrm>
            <a:off x="5421610" y="3718786"/>
            <a:ext cx="1357322" cy="8572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Logo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buFontTx/>
              <a:buChar char="-"/>
              <a:defRPr/>
            </a:pPr>
            <a:r>
              <a:rPr lang="en-US" sz="1100" kern="0" dirty="0" err="1">
                <a:solidFill>
                  <a:prstClr val="black"/>
                </a:solidFill>
              </a:rPr>
              <a:t>Tamanho</a:t>
            </a:r>
            <a:r>
              <a:rPr lang="en-US" sz="1100" kern="0" dirty="0">
                <a:solidFill>
                  <a:prstClr val="black"/>
                </a:solidFill>
              </a:rPr>
              <a:t> </a:t>
            </a:r>
            <a:r>
              <a:rPr lang="en-US" sz="1100" kern="0" dirty="0" err="1">
                <a:solidFill>
                  <a:prstClr val="black"/>
                </a:solidFill>
              </a:rPr>
              <a:t>máximo</a:t>
            </a:r>
            <a:r>
              <a:rPr lang="en-US" sz="1100" kern="0" dirty="0">
                <a:solidFill>
                  <a:prstClr val="black"/>
                </a:solidFill>
              </a:rPr>
              <a:t> de </a:t>
            </a:r>
            <a:r>
              <a:rPr lang="en-US" sz="1100" kern="0" dirty="0" err="1">
                <a:solidFill>
                  <a:prstClr val="black"/>
                </a:solidFill>
              </a:rPr>
              <a:t>cada</a:t>
            </a:r>
            <a:r>
              <a:rPr lang="en-US" sz="1100" kern="0" dirty="0">
                <a:solidFill>
                  <a:prstClr val="black"/>
                </a:solidFill>
              </a:rPr>
              <a:t> logo</a:t>
            </a:r>
          </a:p>
          <a:p>
            <a:pPr>
              <a:buFontTx/>
              <a:buChar char="-"/>
              <a:defRPr/>
            </a:pPr>
            <a:r>
              <a:rPr lang="en-US" sz="1100" kern="0" dirty="0" smtClean="0">
                <a:solidFill>
                  <a:prstClr val="black"/>
                </a:solidFill>
              </a:rPr>
              <a:t> </a:t>
            </a:r>
            <a:r>
              <a:rPr lang="en-US" sz="1100" i="1" kern="0" dirty="0" smtClean="0">
                <a:solidFill>
                  <a:prstClr val="black"/>
                </a:solidFill>
              </a:rPr>
              <a:t>Maximal size of each </a:t>
            </a:r>
            <a:r>
              <a:rPr lang="en-US" sz="1100" i="1" kern="0" dirty="0" smtClean="0">
                <a:solidFill>
                  <a:prstClr val="black"/>
                </a:solidFill>
              </a:rPr>
              <a:t>logo</a:t>
            </a:r>
            <a:endParaRPr lang="en-US" sz="1100" i="1" kern="0" dirty="0" smtClean="0">
              <a:solidFill>
                <a:prstClr val="black"/>
              </a:solidFill>
            </a:endParaRPr>
          </a:p>
        </p:txBody>
      </p:sp>
      <p:sp>
        <p:nvSpPr>
          <p:cNvPr id="9" name="Retângulo 9"/>
          <p:cNvSpPr/>
          <p:nvPr/>
        </p:nvSpPr>
        <p:spPr>
          <a:xfrm>
            <a:off x="7089055" y="3718786"/>
            <a:ext cx="1357322" cy="85725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Logo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buFontTx/>
              <a:buChar char="-"/>
              <a:defRPr/>
            </a:pPr>
            <a:r>
              <a:rPr lang="en-US" sz="1100" kern="0" dirty="0" err="1">
                <a:solidFill>
                  <a:prstClr val="black"/>
                </a:solidFill>
              </a:rPr>
              <a:t>Tamanho</a:t>
            </a:r>
            <a:r>
              <a:rPr lang="en-US" sz="1100" kern="0" dirty="0">
                <a:solidFill>
                  <a:prstClr val="black"/>
                </a:solidFill>
              </a:rPr>
              <a:t> </a:t>
            </a:r>
            <a:r>
              <a:rPr lang="en-US" sz="1100" kern="0" dirty="0" err="1">
                <a:solidFill>
                  <a:prstClr val="black"/>
                </a:solidFill>
              </a:rPr>
              <a:t>máximo</a:t>
            </a:r>
            <a:r>
              <a:rPr lang="en-US" sz="1100" kern="0" dirty="0">
                <a:solidFill>
                  <a:prstClr val="black"/>
                </a:solidFill>
              </a:rPr>
              <a:t> de </a:t>
            </a:r>
            <a:r>
              <a:rPr lang="en-US" sz="1100" kern="0" dirty="0" err="1">
                <a:solidFill>
                  <a:prstClr val="black"/>
                </a:solidFill>
              </a:rPr>
              <a:t>cada</a:t>
            </a:r>
            <a:r>
              <a:rPr lang="en-US" sz="1100" kern="0">
                <a:solidFill>
                  <a:prstClr val="black"/>
                </a:solidFill>
              </a:rPr>
              <a:t> logo</a:t>
            </a:r>
          </a:p>
          <a:p>
            <a:pPr>
              <a:buFontTx/>
              <a:buChar char="-"/>
              <a:defRPr/>
            </a:pPr>
            <a:r>
              <a:rPr lang="en-US" sz="1100" kern="0" smtClean="0">
                <a:solidFill>
                  <a:prstClr val="black"/>
                </a:solidFill>
              </a:rPr>
              <a:t> </a:t>
            </a:r>
            <a:r>
              <a:rPr lang="en-US" sz="1100" i="1" kern="0" dirty="0" smtClean="0">
                <a:solidFill>
                  <a:prstClr val="black"/>
                </a:solidFill>
              </a:rPr>
              <a:t>Maximal size of each </a:t>
            </a:r>
            <a:r>
              <a:rPr lang="en-US" sz="1100" i="1" kern="0" dirty="0" smtClean="0">
                <a:solidFill>
                  <a:prstClr val="black"/>
                </a:solidFill>
              </a:rPr>
              <a:t>logo</a:t>
            </a:r>
            <a:endParaRPr lang="en-US" sz="1100" i="1" kern="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37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130710"/>
            <a:ext cx="8229600" cy="3982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400" dirty="0" smtClean="0">
                <a:solidFill>
                  <a:schemeClr val="tx1"/>
                </a:solidFill>
              </a:rPr>
              <a:t>Texto / </a:t>
            </a:r>
            <a:r>
              <a:rPr lang="pt-BR" altLang="pt-BR" sz="2400" dirty="0" err="1" smtClean="0">
                <a:solidFill>
                  <a:schemeClr val="tx1"/>
                </a:solidFill>
              </a:rPr>
              <a:t>Text</a:t>
            </a:r>
            <a:endParaRPr lang="en-US" altLang="pt-BR" sz="2400" dirty="0">
              <a:solidFill>
                <a:schemeClr val="tx1"/>
              </a:solidFill>
            </a:endParaRPr>
          </a:p>
        </p:txBody>
      </p:sp>
      <p:sp>
        <p:nvSpPr>
          <p:cNvPr id="8" name="CaixaDeTexto 15"/>
          <p:cNvSpPr txBox="1"/>
          <p:nvPr/>
        </p:nvSpPr>
        <p:spPr>
          <a:xfrm>
            <a:off x="19664" y="5375215"/>
            <a:ext cx="2933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Título resumido | Autores / Short </a:t>
            </a:r>
            <a:r>
              <a:rPr lang="pt-BR" sz="1100" dirty="0" err="1" smtClean="0"/>
              <a:t>title</a:t>
            </a:r>
            <a:r>
              <a:rPr lang="pt-BR" sz="1100" dirty="0" smtClean="0"/>
              <a:t> </a:t>
            </a:r>
            <a:r>
              <a:rPr lang="pt-BR" sz="1100" dirty="0" smtClean="0">
                <a:cs typeface="Arial" pitchFamily="34" charset="0"/>
              </a:rPr>
              <a:t>| </a:t>
            </a:r>
            <a:r>
              <a:rPr lang="pt-BR" sz="1100" dirty="0" err="1" smtClean="0">
                <a:cs typeface="Arial" pitchFamily="34" charset="0"/>
              </a:rPr>
              <a:t>Authors</a:t>
            </a:r>
            <a:endParaRPr lang="pt-BR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57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45</Words>
  <Application>Microsoft Macintosh PowerPoint</Application>
  <PresentationFormat>Apresentação na tela (16:10)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Usuário do Microsoft Office</cp:lastModifiedBy>
  <cp:revision>6</cp:revision>
  <dcterms:created xsi:type="dcterms:W3CDTF">2024-05-04T13:09:54Z</dcterms:created>
  <dcterms:modified xsi:type="dcterms:W3CDTF">2024-05-04T14:52:10Z</dcterms:modified>
</cp:coreProperties>
</file>