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</p:sldIdLst>
  <p:sldSz cx="9144000" cy="5715000" type="screen16x10"/>
  <p:notesSz cx="6858000" cy="9144000"/>
  <p:defaultTextStyle>
    <a:defPPr>
      <a:defRPr lang="pt-BR"/>
    </a:defPPr>
    <a:lvl1pPr marL="0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1pPr>
    <a:lvl2pPr marL="356616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2pPr>
    <a:lvl3pPr marL="713232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3pPr>
    <a:lvl4pPr marL="1069848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4pPr>
    <a:lvl5pPr marL="1426464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5pPr>
    <a:lvl6pPr marL="1783080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6pPr>
    <a:lvl7pPr marL="2139696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7pPr>
    <a:lvl8pPr marL="2496312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8pPr>
    <a:lvl9pPr marL="2852928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5701"/>
  </p:normalViewPr>
  <p:slideViewPr>
    <p:cSldViewPr snapToGrid="0" snapToObjects="1">
      <p:cViewPr varScale="1">
        <p:scale>
          <a:sx n="130" d="100"/>
          <a:sy n="130" d="100"/>
        </p:scale>
        <p:origin x="58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935302"/>
            <a:ext cx="6858000" cy="19896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 smtClean="0"/>
              <a:t>Clique para editar estilo do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001698"/>
            <a:ext cx="6858000" cy="137980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ECA7C-7A7B-5E4B-ACEE-A0B916F566ED}" type="datetimeFigureOut">
              <a:rPr lang="pt-BR" smtClean="0"/>
              <a:t>04/05/2024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F8580-7C54-B74B-98A3-73E814C04676}" type="slidenum">
              <a:rPr lang="pt-BR" smtClean="0"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36913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estilo do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ECA7C-7A7B-5E4B-ACEE-A0B916F566ED}" type="datetimeFigureOut">
              <a:rPr lang="pt-BR" smtClean="0"/>
              <a:t>04/05/2024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F8580-7C54-B74B-98A3-73E814C04676}" type="slidenum">
              <a:rPr lang="pt-BR" smtClean="0"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13060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04271"/>
            <a:ext cx="1971675" cy="4843198"/>
          </a:xfrm>
        </p:spPr>
        <p:txBody>
          <a:bodyPr vert="eaVert"/>
          <a:lstStyle/>
          <a:p>
            <a:r>
              <a:rPr lang="pt-BR" smtClean="0"/>
              <a:t>Clique para editar estilo do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04271"/>
            <a:ext cx="5800725" cy="4843198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ECA7C-7A7B-5E4B-ACEE-A0B916F566ED}" type="datetimeFigureOut">
              <a:rPr lang="pt-BR" smtClean="0"/>
              <a:t>04/05/2024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F8580-7C54-B74B-98A3-73E814C04676}" type="slidenum">
              <a:rPr lang="pt-BR" smtClean="0"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55162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estilo do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ECA7C-7A7B-5E4B-ACEE-A0B916F566ED}" type="datetimeFigureOut">
              <a:rPr lang="pt-BR" smtClean="0"/>
              <a:t>04/05/2024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F8580-7C54-B74B-98A3-73E814C04676}" type="slidenum">
              <a:rPr lang="pt-BR" smtClean="0"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0096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424782"/>
            <a:ext cx="7886700" cy="2377281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 smtClean="0"/>
              <a:t>Clique para editar estilo do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824553"/>
            <a:ext cx="7886700" cy="1250156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ECA7C-7A7B-5E4B-ACEE-A0B916F566ED}" type="datetimeFigureOut">
              <a:rPr lang="pt-BR" smtClean="0"/>
              <a:t>04/05/2024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F8580-7C54-B74B-98A3-73E814C04676}" type="slidenum">
              <a:rPr lang="pt-BR" smtClean="0"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07330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estilo do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21354"/>
            <a:ext cx="3886200" cy="3626115"/>
          </a:xfrm>
        </p:spPr>
        <p:txBody>
          <a:bodyPr/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21354"/>
            <a:ext cx="3886200" cy="3626115"/>
          </a:xfrm>
        </p:spPr>
        <p:txBody>
          <a:bodyPr/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ECA7C-7A7B-5E4B-ACEE-A0B916F566ED}" type="datetimeFigureOut">
              <a:rPr lang="pt-BR" smtClean="0"/>
              <a:t>04/05/2024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F8580-7C54-B74B-98A3-73E814C04676}" type="slidenum">
              <a:rPr lang="pt-BR" smtClean="0"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91092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04271"/>
            <a:ext cx="7886700" cy="1104636"/>
          </a:xfrm>
        </p:spPr>
        <p:txBody>
          <a:bodyPr/>
          <a:lstStyle/>
          <a:p>
            <a:r>
              <a:rPr lang="pt-BR" smtClean="0"/>
              <a:t>Clique para editar estilo do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400969"/>
            <a:ext cx="3868340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 smtClean="0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087563"/>
            <a:ext cx="3868340" cy="3070490"/>
          </a:xfrm>
        </p:spPr>
        <p:txBody>
          <a:bodyPr/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400969"/>
            <a:ext cx="3887391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 smtClean="0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087563"/>
            <a:ext cx="3887391" cy="3070490"/>
          </a:xfrm>
        </p:spPr>
        <p:txBody>
          <a:bodyPr/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ECA7C-7A7B-5E4B-ACEE-A0B916F566ED}" type="datetimeFigureOut">
              <a:rPr lang="pt-BR" smtClean="0"/>
              <a:t>04/05/2024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F8580-7C54-B74B-98A3-73E814C04676}" type="slidenum">
              <a:rPr lang="pt-BR" smtClean="0"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34644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estilo do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ECA7C-7A7B-5E4B-ACEE-A0B916F566ED}" type="datetimeFigureOut">
              <a:rPr lang="pt-BR" smtClean="0"/>
              <a:t>04/05/2024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F8580-7C54-B74B-98A3-73E814C04676}" type="slidenum">
              <a:rPr lang="pt-BR" smtClean="0"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82497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ECA7C-7A7B-5E4B-ACEE-A0B916F566ED}" type="datetimeFigureOut">
              <a:rPr lang="pt-BR" smtClean="0"/>
              <a:t>04/05/2024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F8580-7C54-B74B-98A3-73E814C04676}" type="slidenum">
              <a:rPr lang="pt-BR" smtClean="0"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2327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 smtClean="0"/>
              <a:t>Clique para editar estilo do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822855"/>
            <a:ext cx="4629150" cy="406135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 smtClean="0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ECA7C-7A7B-5E4B-ACEE-A0B916F566ED}" type="datetimeFigureOut">
              <a:rPr lang="pt-BR" smtClean="0"/>
              <a:t>04/05/2024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F8580-7C54-B74B-98A3-73E814C04676}" type="slidenum">
              <a:rPr lang="pt-BR" smtClean="0"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0111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 smtClean="0"/>
              <a:t>Clique para editar estilo do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822855"/>
            <a:ext cx="4629150" cy="4061354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 smtClean="0"/>
              <a:t>Arraste a imagem para o espaço reservado ou clique no ícone para adicionar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 smtClean="0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ECA7C-7A7B-5E4B-ACEE-A0B916F566ED}" type="datetimeFigureOut">
              <a:rPr lang="pt-BR" smtClean="0"/>
              <a:t>04/05/2024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F8580-7C54-B74B-98A3-73E814C04676}" type="slidenum">
              <a:rPr lang="pt-BR" smtClean="0"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36243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estilo do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9ECA7C-7A7B-5E4B-ACEE-A0B916F566ED}" type="datetimeFigureOut">
              <a:rPr lang="pt-BR" smtClean="0"/>
              <a:t>04/05/2024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BF8580-7C54-B74B-98A3-73E814C04676}" type="slidenum">
              <a:rPr lang="pt-BR" smtClean="0"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42168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715000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5073445" y="521110"/>
            <a:ext cx="3696930" cy="707886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000" dirty="0" smtClean="0"/>
              <a:t>AUTORES / EMPRESAS</a:t>
            </a:r>
          </a:p>
          <a:p>
            <a:pPr algn="ctr"/>
            <a:r>
              <a:rPr lang="pt-BR" sz="2000" dirty="0" smtClean="0"/>
              <a:t>AUTHORS / COMPANIES</a:t>
            </a:r>
            <a:endParaRPr lang="pt-BR" sz="2000" dirty="0"/>
          </a:p>
        </p:txBody>
      </p:sp>
      <p:sp>
        <p:nvSpPr>
          <p:cNvPr id="7" name="CaixaDeTexto 6"/>
          <p:cNvSpPr txBox="1"/>
          <p:nvPr/>
        </p:nvSpPr>
        <p:spPr>
          <a:xfrm>
            <a:off x="5073445" y="1509252"/>
            <a:ext cx="3696930" cy="40011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000" b="1" dirty="0" smtClean="0"/>
              <a:t>TÍTULO / TITLE</a:t>
            </a:r>
            <a:endParaRPr lang="pt-BR" sz="2000" b="1" dirty="0"/>
          </a:p>
        </p:txBody>
      </p:sp>
      <p:sp>
        <p:nvSpPr>
          <p:cNvPr id="8" name="Retângulo 9"/>
          <p:cNvSpPr/>
          <p:nvPr/>
        </p:nvSpPr>
        <p:spPr>
          <a:xfrm>
            <a:off x="5421610" y="3718786"/>
            <a:ext cx="1357322" cy="857256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Logo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lvl="0">
              <a:buFontTx/>
              <a:buChar char="-"/>
              <a:defRPr/>
            </a:pPr>
            <a:r>
              <a:rPr lang="en-US" sz="1100" kern="0" dirty="0" err="1">
                <a:solidFill>
                  <a:prstClr val="black"/>
                </a:solidFill>
              </a:rPr>
              <a:t>Tamanho</a:t>
            </a:r>
            <a:r>
              <a:rPr lang="en-US" sz="1100" kern="0" dirty="0">
                <a:solidFill>
                  <a:prstClr val="black"/>
                </a:solidFill>
              </a:rPr>
              <a:t> </a:t>
            </a:r>
            <a:r>
              <a:rPr lang="en-US" sz="1100" kern="0" dirty="0" err="1">
                <a:solidFill>
                  <a:prstClr val="black"/>
                </a:solidFill>
              </a:rPr>
              <a:t>máximo</a:t>
            </a:r>
            <a:r>
              <a:rPr lang="en-US" sz="1100" kern="0" dirty="0">
                <a:solidFill>
                  <a:prstClr val="black"/>
                </a:solidFill>
              </a:rPr>
              <a:t> de </a:t>
            </a:r>
            <a:r>
              <a:rPr lang="en-US" sz="1100" kern="0" dirty="0" err="1">
                <a:solidFill>
                  <a:prstClr val="black"/>
                </a:solidFill>
              </a:rPr>
              <a:t>cada</a:t>
            </a:r>
            <a:r>
              <a:rPr lang="en-US" sz="1100" kern="0" dirty="0">
                <a:solidFill>
                  <a:prstClr val="black"/>
                </a:solidFill>
              </a:rPr>
              <a:t> logo</a:t>
            </a:r>
          </a:p>
          <a:p>
            <a:pPr>
              <a:buFontTx/>
              <a:buChar char="-"/>
              <a:defRPr/>
            </a:pPr>
            <a:r>
              <a:rPr lang="en-US" sz="1100" kern="0" dirty="0" smtClean="0">
                <a:solidFill>
                  <a:prstClr val="black"/>
                </a:solidFill>
              </a:rPr>
              <a:t> </a:t>
            </a:r>
            <a:r>
              <a:rPr lang="en-US" sz="1100" i="1" kern="0" dirty="0" smtClean="0">
                <a:solidFill>
                  <a:prstClr val="black"/>
                </a:solidFill>
              </a:rPr>
              <a:t>Maximal size of each </a:t>
            </a:r>
            <a:r>
              <a:rPr lang="en-US" sz="1100" i="1" kern="0" dirty="0" smtClean="0">
                <a:solidFill>
                  <a:prstClr val="black"/>
                </a:solidFill>
              </a:rPr>
              <a:t>logo</a:t>
            </a:r>
            <a:endParaRPr lang="en-US" sz="1100" i="1" kern="0" dirty="0" smtClean="0">
              <a:solidFill>
                <a:prstClr val="black"/>
              </a:solidFill>
            </a:endParaRPr>
          </a:p>
        </p:txBody>
      </p:sp>
      <p:sp>
        <p:nvSpPr>
          <p:cNvPr id="9" name="Retângulo 9"/>
          <p:cNvSpPr/>
          <p:nvPr/>
        </p:nvSpPr>
        <p:spPr>
          <a:xfrm>
            <a:off x="7089055" y="3718786"/>
            <a:ext cx="1357322" cy="857256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Logo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lvl="0">
              <a:buFontTx/>
              <a:buChar char="-"/>
              <a:defRPr/>
            </a:pPr>
            <a:r>
              <a:rPr lang="en-US" sz="1100" kern="0" dirty="0" err="1">
                <a:solidFill>
                  <a:prstClr val="black"/>
                </a:solidFill>
              </a:rPr>
              <a:t>Tamanho</a:t>
            </a:r>
            <a:r>
              <a:rPr lang="en-US" sz="1100" kern="0" dirty="0">
                <a:solidFill>
                  <a:prstClr val="black"/>
                </a:solidFill>
              </a:rPr>
              <a:t> </a:t>
            </a:r>
            <a:r>
              <a:rPr lang="en-US" sz="1100" kern="0" dirty="0" err="1">
                <a:solidFill>
                  <a:prstClr val="black"/>
                </a:solidFill>
              </a:rPr>
              <a:t>máximo</a:t>
            </a:r>
            <a:r>
              <a:rPr lang="en-US" sz="1100" kern="0" dirty="0">
                <a:solidFill>
                  <a:prstClr val="black"/>
                </a:solidFill>
              </a:rPr>
              <a:t> de </a:t>
            </a:r>
            <a:r>
              <a:rPr lang="en-US" sz="1100" kern="0" dirty="0" err="1">
                <a:solidFill>
                  <a:prstClr val="black"/>
                </a:solidFill>
              </a:rPr>
              <a:t>cada</a:t>
            </a:r>
            <a:r>
              <a:rPr lang="en-US" sz="1100" kern="0">
                <a:solidFill>
                  <a:prstClr val="black"/>
                </a:solidFill>
              </a:rPr>
              <a:t> logo</a:t>
            </a:r>
          </a:p>
          <a:p>
            <a:pPr>
              <a:buFontTx/>
              <a:buChar char="-"/>
              <a:defRPr/>
            </a:pPr>
            <a:r>
              <a:rPr lang="en-US" sz="1100" kern="0" smtClean="0">
                <a:solidFill>
                  <a:prstClr val="black"/>
                </a:solidFill>
              </a:rPr>
              <a:t> </a:t>
            </a:r>
            <a:r>
              <a:rPr lang="en-US" sz="1100" i="1" kern="0" dirty="0" smtClean="0">
                <a:solidFill>
                  <a:prstClr val="black"/>
                </a:solidFill>
              </a:rPr>
              <a:t>Maximal size of each </a:t>
            </a:r>
            <a:r>
              <a:rPr lang="en-US" sz="1100" i="1" kern="0" dirty="0" smtClean="0">
                <a:solidFill>
                  <a:prstClr val="black"/>
                </a:solidFill>
              </a:rPr>
              <a:t>logo</a:t>
            </a:r>
            <a:endParaRPr lang="en-US" sz="1100" i="1" kern="0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93719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715000"/>
          </a:xfrm>
          <a:prstGeom prst="rect">
            <a:avLst/>
          </a:prstGeom>
        </p:spPr>
      </p:pic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57200" y="1130710"/>
            <a:ext cx="8229600" cy="3982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altLang="pt-BR" sz="2400" dirty="0" smtClean="0">
                <a:solidFill>
                  <a:schemeClr val="tx1"/>
                </a:solidFill>
              </a:rPr>
              <a:t>Texto / </a:t>
            </a:r>
            <a:r>
              <a:rPr lang="pt-BR" altLang="pt-BR" sz="2400" dirty="0" err="1" smtClean="0">
                <a:solidFill>
                  <a:schemeClr val="tx1"/>
                </a:solidFill>
              </a:rPr>
              <a:t>Text</a:t>
            </a:r>
            <a:endParaRPr lang="en-US" altLang="pt-BR" sz="2400" dirty="0">
              <a:solidFill>
                <a:schemeClr val="tx1"/>
              </a:solidFill>
            </a:endParaRPr>
          </a:p>
        </p:txBody>
      </p:sp>
      <p:sp>
        <p:nvSpPr>
          <p:cNvPr id="8" name="CaixaDeTexto 15"/>
          <p:cNvSpPr txBox="1"/>
          <p:nvPr/>
        </p:nvSpPr>
        <p:spPr>
          <a:xfrm>
            <a:off x="19664" y="5375215"/>
            <a:ext cx="293381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dirty="0" smtClean="0"/>
              <a:t>Título resumido | Autores / Short </a:t>
            </a:r>
            <a:r>
              <a:rPr lang="pt-BR" sz="1100" dirty="0" err="1" smtClean="0"/>
              <a:t>title</a:t>
            </a:r>
            <a:r>
              <a:rPr lang="pt-BR" sz="1100" dirty="0" smtClean="0"/>
              <a:t> </a:t>
            </a:r>
            <a:r>
              <a:rPr lang="pt-BR" sz="1100" dirty="0" smtClean="0">
                <a:cs typeface="Arial" pitchFamily="34" charset="0"/>
              </a:rPr>
              <a:t>| </a:t>
            </a:r>
            <a:r>
              <a:rPr lang="pt-BR" sz="1100" dirty="0" err="1" smtClean="0">
                <a:cs typeface="Arial" pitchFamily="34" charset="0"/>
              </a:rPr>
              <a:t>Authors</a:t>
            </a:r>
            <a:endParaRPr lang="pt-BR" sz="1100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775763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102</TotalTime>
  <Words>45</Words>
  <Application>Microsoft Macintosh PowerPoint</Application>
  <PresentationFormat>Apresentação na tela (16:10)</PresentationFormat>
  <Paragraphs>11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Calibri</vt:lpstr>
      <vt:lpstr>Calibri Light</vt:lpstr>
      <vt:lpstr>Arial</vt:lpstr>
      <vt:lpstr>Tema do Office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Usuário do Microsoft Office</dc:creator>
  <cp:lastModifiedBy>Usuário do Microsoft Office</cp:lastModifiedBy>
  <cp:revision>6</cp:revision>
  <dcterms:created xsi:type="dcterms:W3CDTF">2024-05-04T13:09:54Z</dcterms:created>
  <dcterms:modified xsi:type="dcterms:W3CDTF">2024-05-04T14:52:10Z</dcterms:modified>
</cp:coreProperties>
</file>